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</p:sldMasterIdLst>
  <p:notesMasterIdLst>
    <p:notesMasterId r:id="rId14"/>
  </p:notesMasterIdLst>
  <p:sldIdLst>
    <p:sldId id="286" r:id="rId4"/>
    <p:sldId id="259" r:id="rId5"/>
    <p:sldId id="283" r:id="rId6"/>
    <p:sldId id="270" r:id="rId7"/>
    <p:sldId id="288" r:id="rId8"/>
    <p:sldId id="293" r:id="rId9"/>
    <p:sldId id="294" r:id="rId10"/>
    <p:sldId id="295" r:id="rId11"/>
    <p:sldId id="267" r:id="rId12"/>
    <p:sldId id="275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3399"/>
    <a:srgbClr val="00FFFF"/>
    <a:srgbClr val="00CCFF"/>
    <a:srgbClr val="FFCC66"/>
    <a:srgbClr val="0099FF"/>
    <a:srgbClr val="0000FF"/>
    <a:srgbClr val="8000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600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5A1049B-37AE-404D-95AA-630E3A3EF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1059EE-0149-4DA0-A944-BAD11429545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A4087E-60B2-48BE-B4AA-41217EEDD3B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516E2D-9289-4AAC-9B31-AD471F1064C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820378-66CA-4331-8AF1-C4C42D0C9F4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6DC424-8972-45D2-B2C9-73C23E3B8D6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8779E3-D059-4FE9-A43E-7C945FD16FC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787BD2-C95C-4225-BAB5-EE5493E3C23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787BD2-C95C-4225-BAB5-EE5493E3C23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787BD2-C95C-4225-BAB5-EE5493E3C23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77DCC3-0B4E-4E7F-A1D4-58C769F8D26B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56B31-0F22-4D6D-A276-1600DF9BD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A5B7A-5E62-41FB-8E7D-7E4E5879E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20A0F-2E73-43B6-AF61-8D153DCBD6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6705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262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62388"/>
            <a:ext cx="4038600" cy="2263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F9C0E-E17E-4CCC-9160-5D78ADF3B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0A723-E67F-47B4-9A85-964D0ADB84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F5CAF-0358-4B3A-9EBC-660101782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9559B-B68A-439E-AE35-252873A92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39A58-AA5A-4ACB-8806-B1667513E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D7FFF-C144-43F0-8686-53A50FD17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C5A84-D04B-4FC7-A297-D114ECB63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0E116-CDA1-43EA-A275-A7F70E497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11AF2-E4DF-4145-930A-89976D314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CBF43-CF1C-4352-9E0C-3B58DA439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EDC53-6319-443E-9AD8-6C78C9807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182CC-3E70-410E-8767-B3588C6ED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DC802-03C5-4CED-9FFD-88864627C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6705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262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62388"/>
            <a:ext cx="4038600" cy="2263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F9C0E-E17E-4CCC-9160-5D78ADF3B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09800" y="2133600"/>
            <a:ext cx="6324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990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21336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7763D-3B6B-48EC-8E7E-C7F95FECC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38983-AA63-4BCE-9CE4-24709F89F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9636D-70EA-46D6-9AC0-C0CFB84D5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143000"/>
            <a:ext cx="3543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143000"/>
            <a:ext cx="3543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E0F39-8A81-452B-8B7B-4159D2EDD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E6BB1-C237-4571-ABB5-153CE4072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A56CF-F9E3-423A-AA0F-1489F9877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156F1-F7AC-4B69-B8C6-3FB831B1E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A9A28-E724-4851-B3B4-9BCA5FB73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DFFD3-21E1-4DEA-A5CE-85160DE4C3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FCE21-0174-41D6-8D04-A0FBD0722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AFD95-E874-4A66-9B10-D04DBE270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228600"/>
            <a:ext cx="180975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228600"/>
            <a:ext cx="527685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1639F-739C-469C-9302-AB5F17D53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0F358-883C-40B5-9487-7F9DEDAB4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A38C2-5CF7-4D49-9608-2629AE9A3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8C3C8-25F7-4A3B-BC3B-C6BB6B3E9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599D0-09DA-4E79-B586-C5361885B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9F516-DD3F-4345-9890-BF2044F94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E1C03-78AF-4A22-97C1-457C218C1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19095B0-4A4F-44CB-9374-DF165C18E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3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381000"/>
            <a:ext cx="6705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Topic Here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Description Goes Here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BA353AB-0330-4759-AD65-47BF2AD8E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Neuropo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Neuropo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Neuropo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Neuropo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Neuropo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Neuropo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Neuropo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Neuropo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28600"/>
            <a:ext cx="723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143000"/>
            <a:ext cx="7239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C677432E-BDBF-43D1-B9AE-959844697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1676400" y="1066800"/>
            <a:ext cx="6629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3080" name="Picture 8" descr="pettals_falling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448675" y="0"/>
            <a:ext cx="6953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8458200" y="0"/>
            <a:ext cx="0" cy="6858000"/>
          </a:xfrm>
          <a:prstGeom prst="line">
            <a:avLst/>
          </a:prstGeom>
          <a:noFill/>
          <a:ln w="57150">
            <a:solidFill>
              <a:srgbClr val="85072B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3082" name="Picture 10" descr="rose_flowe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62800" y="5181600"/>
            <a:ext cx="30480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r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1.xml"/><Relationship Id="rId1" Type="http://schemas.openxmlformats.org/officeDocument/2006/relationships/audio" Target="file:///C:\Documents%20and%20Settings\PHONGVU\Desktop\TLV%20-%20TUAN%2034\heal_the_world.mid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gif"/><Relationship Id="rId5" Type="http://schemas.openxmlformats.org/officeDocument/2006/relationships/image" Target="../media/image14.wmf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gif"/><Relationship Id="rId5" Type="http://schemas.openxmlformats.org/officeDocument/2006/relationships/image" Target="../media/image14.wmf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4"/>
          <p:cNvSpPr>
            <a:spLocks noChangeArrowheads="1" noChangeShapeType="1" noTextEdit="1"/>
          </p:cNvSpPr>
          <p:nvPr/>
        </p:nvSpPr>
        <p:spPr bwMode="auto">
          <a:xfrm>
            <a:off x="1143000" y="1309688"/>
            <a:ext cx="7010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100000">
                      <a:srgbClr val="FF9966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68686"/>
                  </a:outerShdw>
                </a:effectLst>
                <a:latin typeface="Arial"/>
                <a:cs typeface="Arial"/>
              </a:rPr>
              <a:t>KẾ HOẠCH BÀI DẠY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100000">
                      <a:srgbClr val="FF9966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68686"/>
                  </a:outerShdw>
                </a:effectLst>
                <a:latin typeface="Arial"/>
                <a:cs typeface="Arial"/>
              </a:rPr>
              <a:t>MÔN TẬP LÀM VĂN</a:t>
            </a:r>
          </a:p>
        </p:txBody>
      </p:sp>
      <p:sp>
        <p:nvSpPr>
          <p:cNvPr id="7171" name="WordArt 5"/>
          <p:cNvSpPr>
            <a:spLocks noChangeArrowheads="1" noChangeShapeType="1" noTextEdit="1"/>
          </p:cNvSpPr>
          <p:nvPr/>
        </p:nvSpPr>
        <p:spPr bwMode="auto">
          <a:xfrm>
            <a:off x="2819400" y="2974975"/>
            <a:ext cx="5486400" cy="987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/>
                <a:cs typeface="Arial"/>
              </a:rPr>
              <a:t>Bài : KỂ NGẮN VỀ NGƯỜI THÂN</a:t>
            </a:r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800000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pic>
        <p:nvPicPr>
          <p:cNvPr id="117767" name="heal_the_world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-304800" y="6705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77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776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7"/>
          <p:cNvSpPr txBox="1">
            <a:spLocks noChangeArrowheads="1"/>
          </p:cNvSpPr>
          <p:nvPr/>
        </p:nvSpPr>
        <p:spPr bwMode="auto">
          <a:xfrm>
            <a:off x="228600" y="2209800"/>
            <a:ext cx="86868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b="1">
                <a:solidFill>
                  <a:srgbClr val="0000FF"/>
                </a:solidFill>
              </a:rPr>
              <a:t>2. DỰA THEO LỜI KỂ  Ở BÀI TẬP 1, HÃY VIẾT MỘT ĐOẠN VĂN NGẮN KỂ VỀ  NGHỀ NGHIỆP CỦA NG</a:t>
            </a:r>
            <a:r>
              <a:rPr lang="vi-VN" sz="3400" b="1">
                <a:solidFill>
                  <a:srgbClr val="0000FF"/>
                </a:solidFill>
              </a:rPr>
              <a:t>Ư</a:t>
            </a:r>
            <a:r>
              <a:rPr lang="en-US" sz="3400" b="1">
                <a:solidFill>
                  <a:srgbClr val="0000FF"/>
                </a:solidFill>
              </a:rPr>
              <a:t>ỜI THÂN.</a:t>
            </a:r>
          </a:p>
        </p:txBody>
      </p:sp>
    </p:spTree>
  </p:cSld>
  <p:clrMapOvr>
    <a:masterClrMapping/>
  </p:clrMapOvr>
  <p:transition>
    <p:sndAc>
      <p:stSnd>
        <p:snd r:embed="rId3" name="cashreg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WordArt 9" descr="Denim"/>
          <p:cNvSpPr>
            <a:spLocks noChangeArrowheads="1" noChangeShapeType="1" noTextEdit="1"/>
          </p:cNvSpPr>
          <p:nvPr/>
        </p:nvSpPr>
        <p:spPr bwMode="auto">
          <a:xfrm>
            <a:off x="990600" y="990600"/>
            <a:ext cx="7086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5400" kern="10">
                <a:ln w="9525"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KỂ NGẮN VỀ NGHỀ NGHIỆP CỦA NGƯỜI THÂN</a:t>
            </a:r>
            <a:endParaRPr lang="en-US" sz="5400" kern="10">
              <a:ln w="9525">
                <a:round/>
                <a:headEnd/>
                <a:tailEnd/>
              </a:ln>
              <a:blipFill dpi="0" rotWithShape="1">
                <a:blip r:embed="rId7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graphicFrame>
        <p:nvGraphicFramePr>
          <p:cNvPr id="11274" name="Object 10"/>
          <p:cNvGraphicFramePr>
            <a:graphicFrameLocks noChangeAspect="1"/>
          </p:cNvGraphicFramePr>
          <p:nvPr/>
        </p:nvGraphicFramePr>
        <p:xfrm>
          <a:off x="1143000" y="2443163"/>
          <a:ext cx="7010400" cy="3271837"/>
        </p:xfrm>
        <a:graphic>
          <a:graphicData uri="http://schemas.openxmlformats.org/presentationml/2006/ole">
            <p:oleObj spid="_x0000_s10243" name="Bitmap Image" r:id="rId8" imgW="4458322" imgH="2905531" progId="PBrush">
              <p:embed/>
            </p:oleObj>
          </a:graphicData>
        </a:graphic>
      </p:graphicFrame>
      <p:pic>
        <p:nvPicPr>
          <p:cNvPr id="10244" name="Picture 11" descr="IC062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2" descr="IC062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3" descr="IC062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4" descr="IC062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4" name="hamm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2971800" y="1371600"/>
            <a:ext cx="3352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sy="50000" rotWithShape="0">
                    <a:srgbClr val="808080">
                      <a:alpha val="50000"/>
                    </a:srgbClr>
                  </a:outerShdw>
                </a:effectLst>
                <a:latin typeface="Arial"/>
                <a:cs typeface="Arial"/>
              </a:rPr>
              <a:t>HOẠT ĐỘNG 1</a:t>
            </a:r>
          </a:p>
        </p:txBody>
      </p:sp>
      <p:sp>
        <p:nvSpPr>
          <p:cNvPr id="12291" name="WordArt 4"/>
          <p:cNvSpPr>
            <a:spLocks noChangeArrowheads="1" noChangeShapeType="1" noTextEdit="1"/>
          </p:cNvSpPr>
          <p:nvPr/>
        </p:nvSpPr>
        <p:spPr bwMode="auto">
          <a:xfrm>
            <a:off x="381000" y="3200400"/>
            <a:ext cx="8305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3300"/>
                    </a:gs>
                    <a:gs pos="100000">
                      <a:srgbClr val="663012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5C1F00"/>
                  </a:prstShdw>
                </a:effectLst>
                <a:latin typeface="Arial"/>
                <a:cs typeface="Arial"/>
              </a:rPr>
              <a:t>HĐ1: KỂ VỀ  NGHỀ NGHIỆP CỦA NGƯỜI THÂN</a:t>
            </a:r>
            <a:endParaRPr lang="en-US" sz="3600" b="1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993300"/>
                  </a:gs>
                  <a:gs pos="100000">
                    <a:srgbClr val="663012"/>
                  </a:gs>
                </a:gsLst>
                <a:lin ang="5400000" scaled="1"/>
              </a:gradFill>
              <a:effectLst>
                <a:prstShdw prst="shdw17" dist="17961" dir="2700000">
                  <a:srgbClr val="5C1F00"/>
                </a:prst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zoom/>
    <p:sndAc>
      <p:stSnd>
        <p:snd r:embed="rId3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5791200"/>
            <a:ext cx="9144000" cy="1066800"/>
            <a:chOff x="-192" y="3393"/>
            <a:chExt cx="5952" cy="927"/>
          </a:xfrm>
        </p:grpSpPr>
        <p:pic>
          <p:nvPicPr>
            <p:cNvPr id="15368" name="Picture 3" descr="FLOWERS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40" y="3393"/>
              <a:ext cx="1104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9" name="Picture 4" descr="FLOWERS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744" y="3393"/>
              <a:ext cx="1056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0" name="Picture 5" descr="FLOWERS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48" y="3393"/>
              <a:ext cx="91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Picture 6" descr="FLOWERS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32" y="3393"/>
              <a:ext cx="1008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2" name="Picture 7" descr="FLOWERS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" y="3393"/>
              <a:ext cx="115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Picture 8" descr="FLOWERS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192" y="3393"/>
              <a:ext cx="871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63" name="Picture 9" descr="snowcon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0" y="41148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>
                <a:solidFill>
                  <a:srgbClr val="3333CC"/>
                </a:solidFill>
              </a:rPr>
              <a:t>c. Những việc ấy có ích nh</a:t>
            </a:r>
            <a:r>
              <a:rPr lang="vi-VN" sz="3600" b="1">
                <a:solidFill>
                  <a:srgbClr val="3333CC"/>
                </a:solidFill>
              </a:rPr>
              <a:t>ư</a:t>
            </a:r>
            <a:r>
              <a:rPr lang="en-US" sz="3600" b="1">
                <a:solidFill>
                  <a:srgbClr val="3333CC"/>
                </a:solidFill>
              </a:rPr>
              <a:t> thế nào ?</a:t>
            </a: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0" y="28956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>
                <a:solidFill>
                  <a:srgbClr val="3333CC"/>
                </a:solidFill>
              </a:rPr>
              <a:t>b. Hằng ngày, bố (mẹ, chú, dì, …) làm những việc gì ?</a:t>
            </a: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0" y="15240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>
                <a:solidFill>
                  <a:srgbClr val="3333CC"/>
                </a:solidFill>
              </a:rPr>
              <a:t>a. Bố (mẹ, chú, dì, …) của em làm nghề gì ?</a:t>
            </a:r>
          </a:p>
        </p:txBody>
      </p:sp>
      <p:sp>
        <p:nvSpPr>
          <p:cNvPr id="15367" name="WordArt 13"/>
          <p:cNvSpPr>
            <a:spLocks noChangeArrowheads="1" noChangeShapeType="1" noTextEdit="1"/>
          </p:cNvSpPr>
          <p:nvPr/>
        </p:nvSpPr>
        <p:spPr bwMode="auto">
          <a:xfrm>
            <a:off x="2895600" y="762000"/>
            <a:ext cx="3124200" cy="1295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GỢI Ý</a:t>
            </a:r>
          </a:p>
        </p:txBody>
      </p:sp>
    </p:spTree>
  </p:cSld>
  <p:clrMapOvr>
    <a:masterClrMapping/>
  </p:clrMapOvr>
  <p:transition>
    <p:blinds dir="vert"/>
    <p:sndAc>
      <p:stSnd>
        <p:snd r:embed="rId3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6" grpId="0"/>
      <p:bldP spid="60427" grpId="0"/>
      <p:bldP spid="604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lub%20meeti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066800"/>
            <a:ext cx="8305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WordArt 12" descr="Paper bag"/>
          <p:cNvSpPr>
            <a:spLocks noChangeArrowheads="1" noChangeShapeType="1" noTextEdit="1"/>
          </p:cNvSpPr>
          <p:nvPr/>
        </p:nvSpPr>
        <p:spPr bwMode="auto">
          <a:xfrm>
            <a:off x="1676400" y="742950"/>
            <a:ext cx="5638800" cy="10096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476038" dir="13564855" sx="125000" sy="125000" algn="tl" rotWithShape="0">
                    <a:srgbClr val="C7DFD3">
                      <a:alpha val="79999"/>
                    </a:srgbClr>
                  </a:outerShdw>
                </a:effectLst>
                <a:latin typeface="Arial"/>
                <a:cs typeface="Arial"/>
              </a:rPr>
              <a:t>KỂ CHO NHAU NGHE</a:t>
            </a:r>
          </a:p>
        </p:txBody>
      </p:sp>
    </p:spTree>
  </p:cSld>
  <p:clrMapOvr>
    <a:masterClrMapping/>
  </p:clrMapOvr>
  <p:transition spd="slow" advClick="0">
    <p:dissolve/>
    <p:sndAc>
      <p:stSnd>
        <p:snd r:embed="rId3" name="hammer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5791200"/>
            <a:ext cx="9144000" cy="1066800"/>
            <a:chOff x="-192" y="3393"/>
            <a:chExt cx="5952" cy="927"/>
          </a:xfrm>
        </p:grpSpPr>
        <p:pic>
          <p:nvPicPr>
            <p:cNvPr id="17416" name="Picture 3" descr="FLOWERS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40" y="3393"/>
              <a:ext cx="1104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7" name="Picture 4" descr="FLOWERS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744" y="3393"/>
              <a:ext cx="1056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8" name="Picture 5" descr="FLOWERS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48" y="3393"/>
              <a:ext cx="91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9" name="Picture 6" descr="FLOWERS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32" y="3393"/>
              <a:ext cx="1008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0" name="Picture 7" descr="FLOWERS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" y="3393"/>
              <a:ext cx="115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1" name="Picture 8" descr="FLOWERS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192" y="3393"/>
              <a:ext cx="871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411" name="Picture 9" descr="snowcon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WordArt 13"/>
          <p:cNvSpPr>
            <a:spLocks noChangeArrowheads="1" noChangeShapeType="1" noTextEdit="1"/>
          </p:cNvSpPr>
          <p:nvPr/>
        </p:nvSpPr>
        <p:spPr bwMode="auto">
          <a:xfrm>
            <a:off x="2895600" y="762000"/>
            <a:ext cx="3124200" cy="1295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GỢI Ý</a:t>
            </a:r>
          </a:p>
        </p:txBody>
      </p:sp>
      <p:sp>
        <p:nvSpPr>
          <p:cNvPr id="143374" name="Rectangle 14"/>
          <p:cNvSpPr>
            <a:spLocks noChangeArrowheads="1"/>
          </p:cNvSpPr>
          <p:nvPr/>
        </p:nvSpPr>
        <p:spPr bwMode="auto">
          <a:xfrm>
            <a:off x="0" y="41148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>
                <a:solidFill>
                  <a:srgbClr val="3333CC"/>
                </a:solidFill>
              </a:rPr>
              <a:t>c. Những việc ấy có ích nh</a:t>
            </a:r>
            <a:r>
              <a:rPr lang="vi-VN" sz="3600" b="1">
                <a:solidFill>
                  <a:srgbClr val="3333CC"/>
                </a:solidFill>
              </a:rPr>
              <a:t>ư</a:t>
            </a:r>
            <a:r>
              <a:rPr lang="en-US" sz="3600" b="1">
                <a:solidFill>
                  <a:srgbClr val="3333CC"/>
                </a:solidFill>
              </a:rPr>
              <a:t> thế nào ?</a:t>
            </a:r>
          </a:p>
        </p:txBody>
      </p:sp>
      <p:sp>
        <p:nvSpPr>
          <p:cNvPr id="143375" name="Rectangle 15"/>
          <p:cNvSpPr>
            <a:spLocks noChangeArrowheads="1"/>
          </p:cNvSpPr>
          <p:nvPr/>
        </p:nvSpPr>
        <p:spPr bwMode="auto">
          <a:xfrm>
            <a:off x="0" y="28956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>
                <a:solidFill>
                  <a:srgbClr val="3333CC"/>
                </a:solidFill>
              </a:rPr>
              <a:t>b. Hằng ngày, bố (mẹ, chú, dì, …) làm những việc gì ?</a:t>
            </a:r>
          </a:p>
        </p:txBody>
      </p:sp>
      <p:sp>
        <p:nvSpPr>
          <p:cNvPr id="143376" name="Rectangle 16"/>
          <p:cNvSpPr>
            <a:spLocks noChangeArrowheads="1"/>
          </p:cNvSpPr>
          <p:nvPr/>
        </p:nvSpPr>
        <p:spPr bwMode="auto">
          <a:xfrm>
            <a:off x="0" y="15240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>
                <a:solidFill>
                  <a:srgbClr val="3333CC"/>
                </a:solidFill>
              </a:rPr>
              <a:t>a. Bố (mẹ, chú, dì, …) của em làm nghề gì ?</a:t>
            </a:r>
          </a:p>
        </p:txBody>
      </p:sp>
    </p:spTree>
  </p:cSld>
  <p:clrMapOvr>
    <a:masterClrMapping/>
  </p:clrMapOvr>
  <p:transition>
    <p:blinds dir="vert"/>
    <p:sndAc>
      <p:stSnd>
        <p:snd r:embed="rId3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4" grpId="0"/>
      <p:bldP spid="143375" grpId="0"/>
      <p:bldP spid="1433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4" name="Rectangle 14"/>
          <p:cNvSpPr>
            <a:spLocks noChangeArrowheads="1"/>
          </p:cNvSpPr>
          <p:nvPr/>
        </p:nvSpPr>
        <p:spPr bwMode="auto">
          <a:xfrm>
            <a:off x="0" y="51054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vất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vả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5" name="Rectangle 15"/>
          <p:cNvSpPr>
            <a:spLocks noChangeArrowheads="1"/>
          </p:cNvSpPr>
          <p:nvPr/>
        </p:nvSpPr>
        <p:spPr bwMode="auto">
          <a:xfrm>
            <a:off x="0" y="26670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ích.Nhiều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em.Em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6" name="Rectangle 16"/>
          <p:cNvSpPr>
            <a:spLocks noChangeArrowheads="1"/>
          </p:cNvSpPr>
          <p:nvPr/>
        </p:nvSpPr>
        <p:spPr bwMode="auto">
          <a:xfrm>
            <a:off x="0" y="7620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đình.Mẹ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mạnh.Em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  <p:sndAc>
      <p:stSnd>
        <p:snd r:embed="rId3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4" grpId="0"/>
      <p:bldP spid="143375" grpId="0"/>
      <p:bldP spid="1433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4" name="Rectangle 14"/>
          <p:cNvSpPr>
            <a:spLocks noChangeArrowheads="1"/>
          </p:cNvSpPr>
          <p:nvPr/>
        </p:nvSpPr>
        <p:spPr bwMode="auto">
          <a:xfrm>
            <a:off x="0" y="48768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má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bĩnh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lon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ton.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hóm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hỉnh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ngoãn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5" name="Rectangle 15"/>
          <p:cNvSpPr>
            <a:spLocks noChangeArrowheads="1"/>
          </p:cNvSpPr>
          <p:nvPr/>
        </p:nvSpPr>
        <p:spPr bwMode="auto">
          <a:xfrm>
            <a:off x="0" y="25146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mập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ngọng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cười.Gấu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hay, </a:t>
            </a:r>
            <a:r>
              <a:rPr lang="en-US" sz="32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siêu.Em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ngọng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6" name="Rectangle 16"/>
          <p:cNvSpPr>
            <a:spLocks noChangeArrowheads="1"/>
          </p:cNvSpPr>
          <p:nvPr/>
        </p:nvSpPr>
        <p:spPr bwMode="auto">
          <a:xfrm>
            <a:off x="0" y="7620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má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phinh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phính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yêu.Mái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dẻ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  <p:sndAc>
      <p:stSnd>
        <p:snd r:embed="rId3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4" grpId="0"/>
      <p:bldP spid="143375" grpId="0"/>
      <p:bldP spid="1433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2"/>
          <p:cNvSpPr>
            <a:spLocks noChangeArrowheads="1" noChangeShapeType="1" noTextEdit="1"/>
          </p:cNvSpPr>
          <p:nvPr/>
        </p:nvSpPr>
        <p:spPr bwMode="auto">
          <a:xfrm>
            <a:off x="2971800" y="1371600"/>
            <a:ext cx="3352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sy="50000" rotWithShape="0">
                    <a:srgbClr val="808080">
                      <a:alpha val="50000"/>
                    </a:srgbClr>
                  </a:outerShdw>
                </a:effectLst>
                <a:latin typeface="Arial"/>
                <a:cs typeface="Arial"/>
              </a:rPr>
              <a:t>HOẠT ĐỘNG 2</a:t>
            </a:r>
          </a:p>
        </p:txBody>
      </p:sp>
      <p:sp>
        <p:nvSpPr>
          <p:cNvPr id="20483" name="WordArt 4"/>
          <p:cNvSpPr>
            <a:spLocks noChangeArrowheads="1" noChangeShapeType="1" noTextEdit="1"/>
          </p:cNvSpPr>
          <p:nvPr/>
        </p:nvSpPr>
        <p:spPr bwMode="auto">
          <a:xfrm>
            <a:off x="381000" y="3352800"/>
            <a:ext cx="83820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3300"/>
                    </a:gs>
                    <a:gs pos="100000">
                      <a:srgbClr val="663012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5C1F00"/>
                  </a:prstShdw>
                </a:effectLst>
                <a:latin typeface="Arial"/>
                <a:cs typeface="Arial"/>
              </a:rPr>
              <a:t>HĐ2: VIẾT VỀ NGHỀ NGHIỆP CỦA NGƯỜI THÂN</a:t>
            </a:r>
            <a:endParaRPr lang="en-US" sz="3600" b="1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993300"/>
                  </a:gs>
                  <a:gs pos="100000">
                    <a:srgbClr val="663012"/>
                  </a:gs>
                </a:gsLst>
                <a:lin ang="5400000" scaled="1"/>
              </a:gradFill>
              <a:effectLst>
                <a:prstShdw prst="shdw17" dist="17961" dir="2700000">
                  <a:srgbClr val="5C1F00"/>
                </a:prst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zoom/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Neuropo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ed_roses">
  <a:themeElements>
    <a:clrScheme name="red_roses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red_ros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d_rose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_rose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_rose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_rose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_ros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_ros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_ros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506</Words>
  <Application>Microsoft Office PowerPoint</Application>
  <PresentationFormat>On-screen Show (4:3)</PresentationFormat>
  <Paragraphs>34</Paragraphs>
  <Slides>10</Slides>
  <Notes>10</Notes>
  <HiddenSlides>0</HiddenSlides>
  <MMClips>1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Default Design</vt:lpstr>
      <vt:lpstr>1_Custom Design</vt:lpstr>
      <vt:lpstr>red_roses</vt:lpstr>
      <vt:lpstr>Bitmap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164A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xp sp2 Full</dc:creator>
  <cp:lastModifiedBy>Admin</cp:lastModifiedBy>
  <cp:revision>81</cp:revision>
  <dcterms:created xsi:type="dcterms:W3CDTF">2008-10-29T15:44:51Z</dcterms:created>
  <dcterms:modified xsi:type="dcterms:W3CDTF">2018-05-10T03:15:26Z</dcterms:modified>
</cp:coreProperties>
</file>